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CD230D-43D0-4274-9FF9-5F903134B4D9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102FC2-1C8D-43B0-9E40-F014C9481DE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CD230D-43D0-4274-9FF9-5F903134B4D9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102FC2-1C8D-43B0-9E40-F014C9481D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CD230D-43D0-4274-9FF9-5F903134B4D9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102FC2-1C8D-43B0-9E40-F014C9481D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CD230D-43D0-4274-9FF9-5F903134B4D9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102FC2-1C8D-43B0-9E40-F014C9481D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CD230D-43D0-4274-9FF9-5F903134B4D9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102FC2-1C8D-43B0-9E40-F014C9481DE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CD230D-43D0-4274-9FF9-5F903134B4D9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102FC2-1C8D-43B0-9E40-F014C9481D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CD230D-43D0-4274-9FF9-5F903134B4D9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102FC2-1C8D-43B0-9E40-F014C9481D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CD230D-43D0-4274-9FF9-5F903134B4D9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102FC2-1C8D-43B0-9E40-F014C9481D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CD230D-43D0-4274-9FF9-5F903134B4D9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102FC2-1C8D-43B0-9E40-F014C9481DE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CD230D-43D0-4274-9FF9-5F903134B4D9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102FC2-1C8D-43B0-9E40-F014C9481D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CD230D-43D0-4274-9FF9-5F903134B4D9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102FC2-1C8D-43B0-9E40-F014C9481DE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ACD230D-43D0-4274-9FF9-5F903134B4D9}" type="datetimeFigureOut">
              <a:rPr lang="en-US" smtClean="0"/>
              <a:t>11/30/2011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2102FC2-1C8D-43B0-9E40-F014C9481DEC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228600"/>
            <a:ext cx="5486400" cy="1470025"/>
          </a:xfrm>
        </p:spPr>
        <p:txBody>
          <a:bodyPr>
            <a:noAutofit/>
          </a:bodyPr>
          <a:lstStyle/>
          <a:p>
            <a:r>
              <a:rPr lang="en-US" sz="5400" b="1" dirty="0" err="1" smtClean="0">
                <a:latin typeface="Bradley Hand ITC" pitchFamily="66" charset="0"/>
              </a:rPr>
              <a:t>Asahiyama</a:t>
            </a:r>
            <a:r>
              <a:rPr lang="en-US" sz="5400" b="1" dirty="0" smtClean="0">
                <a:latin typeface="Bradley Hand ITC" pitchFamily="66" charset="0"/>
              </a:rPr>
              <a:t> Zoo</a:t>
            </a:r>
            <a:endParaRPr lang="en-US" sz="5400" b="1" dirty="0">
              <a:latin typeface="Bradley Hand ITC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81200"/>
            <a:ext cx="4876800" cy="38100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Dogs, cats, birds, monkeys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Asahiyama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zoo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Together they live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Making their community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With different kinds of species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4" name="AutoShape 2" descr="Garde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16" name="AutoShape 4" descr="Garde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18" name="AutoShape 6" descr="Fram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320" name="Picture 8" descr="Shiretoko Peninsul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1600200"/>
            <a:ext cx="2381250" cy="1981200"/>
          </a:xfrm>
          <a:prstGeom prst="rect">
            <a:avLst/>
          </a:prstGeom>
          <a:noFill/>
        </p:spPr>
      </p:pic>
      <p:pic>
        <p:nvPicPr>
          <p:cNvPr id="13322" name="Picture 10" descr="Shiretoko Peninsul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3429000"/>
            <a:ext cx="1597006" cy="1066800"/>
          </a:xfrm>
          <a:prstGeom prst="rect">
            <a:avLst/>
          </a:prstGeom>
          <a:noFill/>
        </p:spPr>
      </p:pic>
      <p:sp>
        <p:nvSpPr>
          <p:cNvPr id="13324" name="AutoShape 12" descr="Garde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</TotalTime>
  <Words>23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Solstice</vt:lpstr>
      <vt:lpstr>Asahiyama Zoo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Asahiyama Zoo</dc:title>
  <dc:creator>Muneera Al Sada</dc:creator>
  <cp:lastModifiedBy>Muneera Al Sada</cp:lastModifiedBy>
  <cp:revision>2</cp:revision>
  <dcterms:created xsi:type="dcterms:W3CDTF">2011-11-30T20:01:04Z</dcterms:created>
  <dcterms:modified xsi:type="dcterms:W3CDTF">2011-11-30T20:13:06Z</dcterms:modified>
</cp:coreProperties>
</file>